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5" r:id="rId5"/>
    <p:sldId id="259" r:id="rId6"/>
    <p:sldId id="264" r:id="rId7"/>
    <p:sldId id="261" r:id="rId8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7711" autoAdjust="0"/>
  </p:normalViewPr>
  <p:slideViewPr>
    <p:cSldViewPr snapToGrid="0">
      <p:cViewPr varScale="1">
        <p:scale>
          <a:sx n="67" d="100"/>
          <a:sy n="67" d="100"/>
        </p:scale>
        <p:origin x="1238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1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2D660A7-378A-4C4C-B372-4956BB88B116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90C78CB-CA9C-4523-9EF5-669A40716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0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2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0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P: How aggressively the algorithm reacts to the current error</a:t>
            </a:r>
          </a:p>
          <a:p>
            <a:r>
              <a:rPr lang="en-US" dirty="0"/>
              <a:t>	The greater the error, the greater the algorithm reacts</a:t>
            </a:r>
          </a:p>
          <a:p>
            <a:r>
              <a:rPr lang="en-US" dirty="0"/>
              <a:t>I: How the algorithm reacts to error over time</a:t>
            </a:r>
          </a:p>
          <a:p>
            <a:r>
              <a:rPr lang="en-US" dirty="0"/>
              <a:t>	The longer the error isn’t zero, the greater the algorithm reacts</a:t>
            </a:r>
          </a:p>
          <a:p>
            <a:r>
              <a:rPr lang="en-US" dirty="0"/>
              <a:t>D: How the algorithm deals with a change in the set point and </a:t>
            </a:r>
            <a:r>
              <a:rPr lang="en-US" dirty="0" err="1"/>
              <a:t>trys</a:t>
            </a:r>
            <a:r>
              <a:rPr lang="en-US" dirty="0"/>
              <a:t> to flatten the trajectory to a horizontal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4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Ability to add variability to each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4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4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C78CB-CA9C-4523-9EF5-669A40716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8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9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2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3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8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9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F5568-760A-49BE-B3BA-8B29526F6BD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28EA7-779E-4196-9227-E766DE71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69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83A-9FF6-4683-974B-ED0601ED6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67" y="2105636"/>
            <a:ext cx="10919666" cy="136424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Dual Thermal Heated Rubidium  Optical Cell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EADE9-D726-4A41-B8AC-79C1B1591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403" y="4910720"/>
            <a:ext cx="5187193" cy="969962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Author: James Deromedi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Mentor: Jonathon Newport</a:t>
            </a:r>
          </a:p>
        </p:txBody>
      </p:sp>
    </p:spTree>
    <p:extLst>
      <p:ext uri="{BB962C8B-B14F-4D97-AF65-F5344CB8AC3E}">
        <p14:creationId xmlns:p14="http://schemas.microsoft.com/office/powerpoint/2010/main" val="9628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29A460-C3CF-444A-8A82-7B2BD94AC9A6}"/>
              </a:ext>
            </a:extLst>
          </p:cNvPr>
          <p:cNvGrpSpPr/>
          <p:nvPr/>
        </p:nvGrpSpPr>
        <p:grpSpPr>
          <a:xfrm>
            <a:off x="87048" y="759393"/>
            <a:ext cx="3908689" cy="5342123"/>
            <a:chOff x="87048" y="703604"/>
            <a:chExt cx="3908689" cy="52780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92E726-272A-4326-9CB5-A776EDB1C4F4}"/>
                </a:ext>
              </a:extLst>
            </p:cNvPr>
            <p:cNvSpPr txBox="1"/>
            <p:nvPr/>
          </p:nvSpPr>
          <p:spPr>
            <a:xfrm>
              <a:off x="223504" y="703604"/>
              <a:ext cx="3635776" cy="699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Why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55591C-0DB7-46F9-B4E4-DA1C4C22F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4" t="-840" r="9674" b="842"/>
            <a:stretch/>
          </p:blipFill>
          <p:spPr>
            <a:xfrm>
              <a:off x="87048" y="1939723"/>
              <a:ext cx="3908689" cy="404188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CF68BD-DF99-4348-B27A-EB386FD5E8AD}"/>
              </a:ext>
            </a:extLst>
          </p:cNvPr>
          <p:cNvGrpSpPr/>
          <p:nvPr/>
        </p:nvGrpSpPr>
        <p:grpSpPr>
          <a:xfrm>
            <a:off x="4063509" y="390277"/>
            <a:ext cx="3983169" cy="6148388"/>
            <a:chOff x="4067175" y="295275"/>
            <a:chExt cx="3983169" cy="61483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4E796B-DC00-4937-ABB0-6AB493940050}"/>
                </a:ext>
              </a:extLst>
            </p:cNvPr>
            <p:cNvGrpSpPr/>
            <p:nvPr/>
          </p:nvGrpSpPr>
          <p:grpSpPr>
            <a:xfrm>
              <a:off x="4141656" y="639513"/>
              <a:ext cx="3908688" cy="5409719"/>
              <a:chOff x="4141656" y="639513"/>
              <a:chExt cx="3908688" cy="540971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2F6365-603A-4B49-ACDD-B6525355613D}"/>
                  </a:ext>
                </a:extLst>
              </p:cNvPr>
              <p:cNvSpPr txBox="1"/>
              <p:nvPr/>
            </p:nvSpPr>
            <p:spPr>
              <a:xfrm>
                <a:off x="4587691" y="639513"/>
                <a:ext cx="30166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Technical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9BB8159-CA01-43CB-A3E2-3B22C6C78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1656" y="1958245"/>
                <a:ext cx="3908688" cy="4090987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923BFDA-8879-4BB2-AF9E-42AB4844535F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75" y="295275"/>
              <a:ext cx="0" cy="6148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166059-A517-486E-BBBC-8BEAE6EC13D6}"/>
              </a:ext>
            </a:extLst>
          </p:cNvPr>
          <p:cNvGrpSpPr/>
          <p:nvPr/>
        </p:nvGrpSpPr>
        <p:grpSpPr>
          <a:xfrm>
            <a:off x="8128492" y="390277"/>
            <a:ext cx="3900674" cy="6148388"/>
            <a:chOff x="8101013" y="295275"/>
            <a:chExt cx="3900674" cy="61483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90434D-4E3F-402E-8E15-F7FA6301B9DE}"/>
                </a:ext>
              </a:extLst>
            </p:cNvPr>
            <p:cNvGrpSpPr/>
            <p:nvPr/>
          </p:nvGrpSpPr>
          <p:grpSpPr>
            <a:xfrm>
              <a:off x="8161207" y="670500"/>
              <a:ext cx="3840480" cy="5378731"/>
              <a:chOff x="8161207" y="670500"/>
              <a:chExt cx="3840480" cy="53787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690AAA-48BE-4100-A827-004858E4F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34" r="13166"/>
              <a:stretch/>
            </p:blipFill>
            <p:spPr>
              <a:xfrm>
                <a:off x="8161207" y="1958244"/>
                <a:ext cx="3840480" cy="409098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F6B98A-8589-4DB9-ABA7-A7806B554ACB}"/>
                  </a:ext>
                </a:extLst>
              </p:cNvPr>
              <p:cNvSpPr txBox="1"/>
              <p:nvPr/>
            </p:nvSpPr>
            <p:spPr>
              <a:xfrm>
                <a:off x="8590310" y="670500"/>
                <a:ext cx="29822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Analysis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E3E78E-782B-49D2-BACB-4158F0DC267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013" y="295275"/>
              <a:ext cx="0" cy="6148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580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DFEF12-3CF0-4204-94D6-6C7E91B6BBF2}"/>
              </a:ext>
            </a:extLst>
          </p:cNvPr>
          <p:cNvSpPr txBox="1"/>
          <p:nvPr/>
        </p:nvSpPr>
        <p:spPr>
          <a:xfrm>
            <a:off x="460724" y="1323787"/>
            <a:ext cx="4065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Exploring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Nature of PID Algorithms</a:t>
            </a:r>
          </a:p>
          <a:p>
            <a:pPr algn="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Basics of Op-Amps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6620-74DC-4375-9CC2-2DCF2EDE8F6E}"/>
              </a:ext>
            </a:extLst>
          </p:cNvPr>
          <p:cNvSpPr/>
          <p:nvPr/>
        </p:nvSpPr>
        <p:spPr>
          <a:xfrm>
            <a:off x="265801" y="3614057"/>
            <a:ext cx="43312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Engineering</a:t>
            </a:r>
          </a:p>
          <a:p>
            <a:pPr algn="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Industrial Grade Hardware</a:t>
            </a:r>
          </a:p>
          <a:p>
            <a:pPr algn="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Academic Research Potential</a:t>
            </a:r>
          </a:p>
          <a:p>
            <a:pPr algn="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High Current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112E0-EE81-46D7-AFD1-A5030FB4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7" y="1469353"/>
            <a:ext cx="7437120" cy="36537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30BF2A-B4D4-4822-8490-70F13EB56BA5}"/>
              </a:ext>
            </a:extLst>
          </p:cNvPr>
          <p:cNvSpPr/>
          <p:nvPr/>
        </p:nvSpPr>
        <p:spPr>
          <a:xfrm>
            <a:off x="7549243" y="1985506"/>
            <a:ext cx="2242457" cy="162855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6A157-8EDA-4B98-8EC3-B14F5A515AC6}"/>
              </a:ext>
            </a:extLst>
          </p:cNvPr>
          <p:cNvSpPr txBox="1"/>
          <p:nvPr/>
        </p:nvSpPr>
        <p:spPr>
          <a:xfrm>
            <a:off x="6569530" y="5123089"/>
            <a:ext cx="546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Rubidium Optical Cell within a Laser device</a:t>
            </a:r>
          </a:p>
        </p:txBody>
      </p:sp>
    </p:spTree>
    <p:extLst>
      <p:ext uri="{BB962C8B-B14F-4D97-AF65-F5344CB8AC3E}">
        <p14:creationId xmlns:p14="http://schemas.microsoft.com/office/powerpoint/2010/main" val="1704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1E1936-0464-4826-81DB-5416DDEFDC49}"/>
              </a:ext>
            </a:extLst>
          </p:cNvPr>
          <p:cNvSpPr txBox="1"/>
          <p:nvPr/>
        </p:nvSpPr>
        <p:spPr>
          <a:xfrm>
            <a:off x="7034894" y="426053"/>
            <a:ext cx="4054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Terminology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EB412-CE13-448E-8E17-020F35F3FE39}"/>
              </a:ext>
            </a:extLst>
          </p:cNvPr>
          <p:cNvSpPr txBox="1"/>
          <p:nvPr/>
        </p:nvSpPr>
        <p:spPr>
          <a:xfrm>
            <a:off x="277585" y="1782837"/>
            <a:ext cx="563335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Rubidium [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Highly reactive to air and water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Must be kept at 100±0.5 Celsius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Proportional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Thermoelectric Cooler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E7DB9-7AD5-4F45-B28A-2BA33460E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14" y="1782837"/>
            <a:ext cx="6205330" cy="423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57132-46F0-409C-9835-E9AD17DB7ED5}"/>
              </a:ext>
            </a:extLst>
          </p:cNvPr>
          <p:cNvSpPr txBox="1"/>
          <p:nvPr/>
        </p:nvSpPr>
        <p:spPr>
          <a:xfrm>
            <a:off x="5861957" y="6048110"/>
            <a:ext cx="618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TEC Schematic</a:t>
            </a:r>
          </a:p>
        </p:txBody>
      </p:sp>
    </p:spTree>
    <p:extLst>
      <p:ext uri="{BB962C8B-B14F-4D97-AF65-F5344CB8AC3E}">
        <p14:creationId xmlns:p14="http://schemas.microsoft.com/office/powerpoint/2010/main" val="374458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D5A3E19-40BF-47D9-8DFC-75E5DD85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34" y="2496756"/>
            <a:ext cx="6594532" cy="42926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096AAD-F88C-44F1-9459-64DC3B9D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" y="68577"/>
            <a:ext cx="6440482" cy="38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7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78FC9-C4FD-4624-9977-ED8E4AE518E3}"/>
              </a:ext>
            </a:extLst>
          </p:cNvPr>
          <p:cNvSpPr txBox="1"/>
          <p:nvPr/>
        </p:nvSpPr>
        <p:spPr>
          <a:xfrm>
            <a:off x="261258" y="684803"/>
            <a:ext cx="7843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Dynamically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7974B-B810-4B6D-9111-0D99D6383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2"/>
          <a:stretch/>
        </p:blipFill>
        <p:spPr>
          <a:xfrm>
            <a:off x="859971" y="1699251"/>
            <a:ext cx="10472057" cy="37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0AB93-ACE9-458C-9B7E-FA01F2C07668}"/>
              </a:ext>
            </a:extLst>
          </p:cNvPr>
          <p:cNvSpPr txBox="1"/>
          <p:nvPr/>
        </p:nvSpPr>
        <p:spPr>
          <a:xfrm>
            <a:off x="3411173" y="3013501"/>
            <a:ext cx="5369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Thank You</a:t>
            </a:r>
          </a:p>
          <a:p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8182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101</Words>
  <Application>Microsoft Office PowerPoint</Application>
  <PresentationFormat>Widescreen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Dual Thermal Heated Rubidium  Optical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Pendulum</dc:title>
  <dc:creator>James Deromedi</dc:creator>
  <cp:lastModifiedBy>James Deromedi</cp:lastModifiedBy>
  <cp:revision>40</cp:revision>
  <cp:lastPrinted>2018-10-24T13:23:52Z</cp:lastPrinted>
  <dcterms:created xsi:type="dcterms:W3CDTF">2018-10-22T18:21:17Z</dcterms:created>
  <dcterms:modified xsi:type="dcterms:W3CDTF">2019-03-07T19:52:44Z</dcterms:modified>
</cp:coreProperties>
</file>